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60003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emjithml/testrepo/blob/main/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emjithml/testrepo/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mjithml/testrepo/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mjithml/testrepo/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emjithml/testrepo/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mjithml/testrepo/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hemjithml/testrepo/blob/main/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Hemjith ML</a:t>
            </a:r>
          </a:p>
          <a:p>
            <a:r>
              <a:rPr lang="en-US" dirty="0">
                <a:solidFill>
                  <a:schemeClr val="bg2"/>
                </a:solidFill>
                <a:latin typeface="Abadi" panose="020B0604020104020204" pitchFamily="34" charset="0"/>
                <a:ea typeface="SF Pro" pitchFamily="2" charset="0"/>
                <a:cs typeface="SF Pro" pitchFamily="2" charset="0"/>
              </a:rPr>
              <a:t>21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IN" sz="1600" dirty="0" err="1">
                <a:hlinkClick r:id="rId3"/>
              </a:rPr>
              <a:t>testrepo</a:t>
            </a:r>
            <a:r>
              <a:rPr lang="en-IN" sz="1600" dirty="0">
                <a:hlinkClick r:id="rId3"/>
              </a:rPr>
              <a:t>/labs-</a:t>
            </a:r>
            <a:r>
              <a:rPr lang="en-IN" sz="1600" dirty="0" err="1">
                <a:hlinkClick r:id="rId3"/>
              </a:rPr>
              <a:t>jupyter</a:t>
            </a:r>
            <a:r>
              <a:rPr lang="en-IN" sz="1600" dirty="0">
                <a:hlinkClick r:id="rId3"/>
              </a:rPr>
              <a:t>-</a:t>
            </a:r>
            <a:r>
              <a:rPr lang="en-IN" sz="1600" dirty="0" err="1">
                <a:hlinkClick r:id="rId3"/>
              </a:rPr>
              <a:t>spacex</a:t>
            </a:r>
            <a:r>
              <a:rPr lang="en-IN" sz="1600" dirty="0">
                <a:hlinkClick r:id="rId3"/>
              </a:rPr>
              <a:t>-Data wrangling (1).</a:t>
            </a:r>
            <a:r>
              <a:rPr lang="en-IN" sz="1600" dirty="0" err="1">
                <a:hlinkClick r:id="rId3"/>
              </a:rPr>
              <a:t>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IN" sz="1600" dirty="0" err="1">
                <a:hlinkClick r:id="rId3"/>
              </a:rPr>
              <a:t>testrepo</a:t>
            </a:r>
            <a:r>
              <a:rPr lang="en-IN" sz="1600" dirty="0">
                <a:hlinkClick r:id="rId3"/>
              </a:rPr>
              <a:t>/EDA with Visualization </a:t>
            </a:r>
            <a:r>
              <a:rPr lang="en-IN" sz="1600" dirty="0" err="1">
                <a:hlinkClick r:id="rId3"/>
              </a:rPr>
              <a:t>Lab.ipynb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IN" sz="1600" dirty="0" err="1">
                <a:hlinkClick r:id="rId3"/>
              </a:rPr>
              <a:t>testrepo</a:t>
            </a:r>
            <a:r>
              <a:rPr lang="en-IN" sz="1600" dirty="0">
                <a:hlinkClick r:id="rId3"/>
              </a:rPr>
              <a:t>/EDA with </a:t>
            </a:r>
            <a:r>
              <a:rPr lang="en-IN" sz="1600" dirty="0" err="1">
                <a:hlinkClick r:id="rId3"/>
              </a:rPr>
              <a:t>SQL.ipynb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IN" sz="1600" dirty="0">
                <a:hlinkClick r:id="rId3"/>
              </a:rPr>
              <a:t>testrepo/app.py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err="1">
                <a:hlinkClick r:id="rId3"/>
              </a:rPr>
              <a:t>testrepo</a:t>
            </a:r>
            <a:r>
              <a:rPr lang="en-US" sz="1600" dirty="0">
                <a:hlinkClick r:id="rId3"/>
              </a:rPr>
              <a:t>/Machine Learning </a:t>
            </a:r>
            <a:r>
              <a:rPr lang="en-US" sz="1600" dirty="0" err="1">
                <a:hlinkClick r:id="rId3"/>
              </a:rPr>
              <a:t>Prediction.ipynb</a:t>
            </a:r>
            <a:r>
              <a:rPr lang="en-US" sz="1600" dirty="0">
                <a:hlinkClick r:id="rId3"/>
              </a:rPr>
              <a:t> at main · </a:t>
            </a:r>
            <a:r>
              <a:rPr lang="en-US" sz="1600" dirty="0" err="1">
                <a:hlinkClick r:id="rId3"/>
              </a:rPr>
              <a:t>hemjithml</a:t>
            </a:r>
            <a:r>
              <a:rPr lang="en-US" sz="1600" dirty="0">
                <a:hlinkClick r:id="rId3"/>
              </a:rPr>
              <a:t>/</a:t>
            </a:r>
            <a:r>
              <a:rPr lang="en-US" sz="1600" dirty="0" err="1">
                <a:hlinkClick r:id="rId3"/>
              </a:rPr>
              <a:t>testrepo</a:t>
            </a:r>
            <a:r>
              <a:rPr lang="en-US" sz="1600" dirty="0">
                <a:hlinkClick r:id="rId3"/>
              </a:rPr>
              <a:t>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1600" dirty="0" err="1">
                <a:hlinkClick r:id="rId3"/>
              </a:rPr>
              <a:t>testrepo</a:t>
            </a:r>
            <a:r>
              <a:rPr lang="en-IN" sz="1600" dirty="0">
                <a:hlinkClick r:id="rId3"/>
              </a:rPr>
              <a:t>/</a:t>
            </a:r>
            <a:r>
              <a:rPr lang="en-IN" sz="1600" dirty="0" err="1">
                <a:hlinkClick r:id="rId3"/>
              </a:rPr>
              <a:t>jupyter</a:t>
            </a:r>
            <a:r>
              <a:rPr lang="en-IN" sz="1600" dirty="0">
                <a:hlinkClick r:id="rId3"/>
              </a:rPr>
              <a:t>-labs-</a:t>
            </a:r>
            <a:r>
              <a:rPr lang="en-IN" sz="1600" dirty="0" err="1">
                <a:hlinkClick r:id="rId3"/>
              </a:rPr>
              <a:t>spacex</a:t>
            </a:r>
            <a:r>
              <a:rPr lang="en-IN" sz="1600" dirty="0">
                <a:hlinkClick r:id="rId3"/>
              </a:rPr>
              <a:t>-data-collection-</a:t>
            </a:r>
            <a:r>
              <a:rPr lang="en-IN" sz="1600" dirty="0" err="1">
                <a:hlinkClick r:id="rId3"/>
              </a:rPr>
              <a:t>api</a:t>
            </a:r>
            <a:r>
              <a:rPr lang="en-IN" sz="1600" dirty="0">
                <a:hlinkClick r:id="rId3"/>
              </a:rPr>
              <a:t> (1).</a:t>
            </a:r>
            <a:r>
              <a:rPr lang="en-IN" sz="1600" dirty="0" err="1">
                <a:hlinkClick r:id="rId3"/>
              </a:rPr>
              <a:t>ipynb</a:t>
            </a:r>
            <a:r>
              <a:rPr lang="en-IN" sz="1600" dirty="0">
                <a:hlinkClick r:id="rId3"/>
              </a:rPr>
              <a:t> at main · </a:t>
            </a:r>
            <a:r>
              <a:rPr lang="en-IN" sz="1600" dirty="0" err="1">
                <a:hlinkClick r:id="rId3"/>
              </a:rPr>
              <a:t>hemjithml</a:t>
            </a:r>
            <a:r>
              <a:rPr lang="en-IN" sz="1600" dirty="0">
                <a:hlinkClick r:id="rId3"/>
              </a:rPr>
              <a:t>/</a:t>
            </a:r>
            <a:r>
              <a:rPr lang="en-IN" sz="1600" dirty="0" err="1">
                <a:hlinkClick r:id="rId3"/>
              </a:rPr>
              <a:t>testrepo</a:t>
            </a:r>
            <a:r>
              <a:rPr lang="en-IN" sz="1600" dirty="0">
                <a:hlinkClick r:id="rId3"/>
              </a:rPr>
              <a: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IN" sz="1600" dirty="0" err="1">
                <a:hlinkClick r:id="rId4"/>
              </a:rPr>
              <a:t>testrepo</a:t>
            </a:r>
            <a:r>
              <a:rPr lang="en-IN" sz="1600" dirty="0">
                <a:hlinkClick r:id="rId4"/>
              </a:rPr>
              <a:t>/Data Collection with Web </a:t>
            </a:r>
            <a:r>
              <a:rPr lang="en-IN" sz="1600" dirty="0" err="1">
                <a:hlinkClick r:id="rId4"/>
              </a:rPr>
              <a:t>Scraping.ipynb</a:t>
            </a:r>
            <a:r>
              <a:rPr lang="en-IN" sz="1600" dirty="0">
                <a:hlinkClick r:id="rId4"/>
              </a:rPr>
              <a:t> at main · </a:t>
            </a:r>
            <a:r>
              <a:rPr lang="en-IN" sz="1600" dirty="0" err="1">
                <a:hlinkClick r:id="rId4"/>
              </a:rPr>
              <a:t>hemjithml</a:t>
            </a:r>
            <a:r>
              <a:rPr lang="en-IN" sz="1600" dirty="0">
                <a:hlinkClick r:id="rId4"/>
              </a:rPr>
              <a:t>/</a:t>
            </a:r>
            <a:r>
              <a:rPr lang="en-IN" sz="1600" dirty="0" err="1">
                <a:hlinkClick r:id="rId4"/>
              </a:rPr>
              <a:t>testrepo</a:t>
            </a:r>
            <a:r>
              <a:rPr lang="en-IN" sz="1600" dirty="0">
                <a:hlinkClick r:id="rId4"/>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5"/>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1347</TotalTime>
  <Words>1773</Words>
  <Application>Microsoft Office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Hemjith ML</dc:creator>
  <cp:lastModifiedBy>Hemjith ML</cp:lastModifiedBy>
  <cp:revision>200</cp:revision>
  <dcterms:created xsi:type="dcterms:W3CDTF">2021-04-29T18:58:34Z</dcterms:created>
  <dcterms:modified xsi:type="dcterms:W3CDTF">2024-03-21T12:06:53Z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